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6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02B5-11DF-9A4A-8856-5D88B4BB99D5}" type="datetimeFigureOut">
              <a:rPr lang="fr-FR" smtClean="0"/>
              <a:t>07/08/19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C38D-0C2B-1947-8D96-1508D77A6EB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9566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02B5-11DF-9A4A-8856-5D88B4BB99D5}" type="datetimeFigureOut">
              <a:rPr lang="fr-FR" smtClean="0"/>
              <a:t>07/08/19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C38D-0C2B-1947-8D96-1508D77A6EB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266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02B5-11DF-9A4A-8856-5D88B4BB99D5}" type="datetimeFigureOut">
              <a:rPr lang="fr-FR" smtClean="0"/>
              <a:t>07/08/19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C38D-0C2B-1947-8D96-1508D77A6EB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98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02B5-11DF-9A4A-8856-5D88B4BB99D5}" type="datetimeFigureOut">
              <a:rPr lang="fr-FR" smtClean="0"/>
              <a:t>07/08/19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C38D-0C2B-1947-8D96-1508D77A6EB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37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02B5-11DF-9A4A-8856-5D88B4BB99D5}" type="datetimeFigureOut">
              <a:rPr lang="fr-FR" smtClean="0"/>
              <a:t>07/08/19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C38D-0C2B-1947-8D96-1508D77A6EB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0419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02B5-11DF-9A4A-8856-5D88B4BB99D5}" type="datetimeFigureOut">
              <a:rPr lang="fr-FR" smtClean="0"/>
              <a:t>07/08/19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C38D-0C2B-1947-8D96-1508D77A6EB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54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02B5-11DF-9A4A-8856-5D88B4BB99D5}" type="datetimeFigureOut">
              <a:rPr lang="fr-FR" smtClean="0"/>
              <a:t>07/08/19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C38D-0C2B-1947-8D96-1508D77A6EB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260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02B5-11DF-9A4A-8856-5D88B4BB99D5}" type="datetimeFigureOut">
              <a:rPr lang="fr-FR" smtClean="0"/>
              <a:t>07/08/19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C38D-0C2B-1947-8D96-1508D77A6EB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211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02B5-11DF-9A4A-8856-5D88B4BB99D5}" type="datetimeFigureOut">
              <a:rPr lang="fr-FR" smtClean="0"/>
              <a:t>07/08/19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C38D-0C2B-1947-8D96-1508D77A6EB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161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02B5-11DF-9A4A-8856-5D88B4BB99D5}" type="datetimeFigureOut">
              <a:rPr lang="fr-FR" smtClean="0"/>
              <a:t>07/08/19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C38D-0C2B-1947-8D96-1508D77A6EB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5719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02B5-11DF-9A4A-8856-5D88B4BB99D5}" type="datetimeFigureOut">
              <a:rPr lang="fr-FR" smtClean="0"/>
              <a:t>07/08/19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C38D-0C2B-1947-8D96-1508D77A6EB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476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002B5-11DF-9A4A-8856-5D88B4BB99D5}" type="datetimeFigureOut">
              <a:rPr lang="fr-FR" smtClean="0"/>
              <a:t>07/08/19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9C38D-0C2B-1947-8D96-1508D77A6EB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42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2875" y="-473603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fr-FR" sz="2800" dirty="0" smtClean="0">
                <a:latin typeface="Bauhaus 93"/>
                <a:cs typeface="Bauhaus 93"/>
              </a:rPr>
              <a:t>L’avis d’</a:t>
            </a:r>
            <a:r>
              <a:rPr lang="fr-FR" sz="2800" dirty="0" err="1" smtClean="0">
                <a:latin typeface="Bauhaus 93"/>
                <a:cs typeface="Bauhaus 93"/>
              </a:rPr>
              <a:t>hadystance</a:t>
            </a:r>
            <a:endParaRPr lang="fr-FR" sz="2800" dirty="0">
              <a:latin typeface="Bauhaus 93"/>
              <a:cs typeface="Bauhaus 93"/>
            </a:endParaRPr>
          </a:p>
        </p:txBody>
      </p:sp>
      <p:pic>
        <p:nvPicPr>
          <p:cNvPr id="4" name="Image 3" descr="9da2d1e2-304f-48c5-9016-8b3c47039a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995" y="5204492"/>
            <a:ext cx="2137582" cy="1603187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170368" y="511152"/>
            <a:ext cx="870451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/>
              <a:t>Cette saison, j'ai usé et raboté 3 paires de gants. J'ai toujours eu de la grande marque italienne jusqu'ici. Et à l'heure d'un nouveau changement, je me suis dit que j'allais tester le dernier gant </a:t>
            </a:r>
            <a:r>
              <a:rPr lang="fr-FR" sz="1600" dirty="0" err="1"/>
              <a:t>racing</a:t>
            </a:r>
            <a:r>
              <a:rPr lang="fr-FR" sz="1600" dirty="0"/>
              <a:t> RST</a:t>
            </a:r>
            <a:r>
              <a:rPr lang="fr-FR" sz="1600" dirty="0" smtClean="0"/>
              <a:t>.</a:t>
            </a:r>
            <a:endParaRPr lang="fr-FR" sz="1600" dirty="0"/>
          </a:p>
          <a:p>
            <a:pPr algn="just"/>
            <a:r>
              <a:rPr lang="fr-FR" sz="1600" dirty="0"/>
              <a:t>Comme tous, je cherche l'alliance "impossible" du maximum de protection pour mes mains avec le maximum de sensations sur mes leviers...</a:t>
            </a:r>
          </a:p>
          <a:p>
            <a:pPr algn="just"/>
            <a:r>
              <a:rPr lang="fr-FR" sz="1600" dirty="0"/>
              <a:t>Malgré leur apparence "mastoc", ils m'ont surpris dès la première utilisation. Pas besoin de les faire, on est bien dedans comme ... retenez juste qu'on est très bien dedans.</a:t>
            </a:r>
          </a:p>
          <a:p>
            <a:pPr algn="just"/>
            <a:endParaRPr lang="fr-FR" sz="1200" dirty="0"/>
          </a:p>
          <a:p>
            <a:pPr algn="just"/>
            <a:r>
              <a:rPr lang="fr-FR" sz="1600" dirty="0"/>
              <a:t>Au niveau protection, ils ont passé déjà plusieurs crash test avec Lili donc là dessus j'étais confiant.  De plus, la qualité des matériaux et des renforts confortent ce sentiment. Il y a même une protection amovible au niveau des métacarpiens (sous la coque carbone) qui a pour rôle d'absorber encore plus les chocs. </a:t>
            </a:r>
          </a:p>
          <a:p>
            <a:pPr algn="just"/>
            <a:endParaRPr lang="fr-FR" sz="1200" dirty="0"/>
          </a:p>
          <a:p>
            <a:pPr algn="just"/>
            <a:r>
              <a:rPr lang="fr-FR" sz="1600" b="1" dirty="0"/>
              <a:t>Note perso : </a:t>
            </a:r>
          </a:p>
          <a:p>
            <a:pPr algn="just"/>
            <a:r>
              <a:rPr lang="fr-FR" sz="1600" dirty="0"/>
              <a:t>Comme beaucoup, même si elle est jaune, j'ai fini par l'enlever. Les gants sont vraiment très confortables avec et l'on sent à peine la différence quand on les essaye avec ou sans comme çà. Mais sur la </a:t>
            </a:r>
            <a:r>
              <a:rPr lang="fr-FR" sz="1600" dirty="0" err="1"/>
              <a:t>moto,sans</a:t>
            </a:r>
            <a:r>
              <a:rPr lang="fr-FR" sz="1600" dirty="0"/>
              <a:t>, là le gant se fait quasi oublier.</a:t>
            </a:r>
          </a:p>
          <a:p>
            <a:pPr algn="just"/>
            <a:endParaRPr lang="fr-FR" sz="1200" dirty="0"/>
          </a:p>
          <a:p>
            <a:pPr algn="just"/>
            <a:r>
              <a:rPr lang="fr-FR" sz="1600" dirty="0"/>
              <a:t>Bref, cerise sur le gâteau, le tarif de ce gant haut de gamme est imbattable. Du coup aucun regret !</a:t>
            </a:r>
          </a:p>
        </p:txBody>
      </p:sp>
      <p:pic>
        <p:nvPicPr>
          <p:cNvPr id="6" name="Image 5" descr="had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29" y="5114192"/>
            <a:ext cx="1656131" cy="1656131"/>
          </a:xfrm>
          <a:prstGeom prst="rect">
            <a:avLst/>
          </a:prstGeom>
          <a:ln w="28575" cmpd="sng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1484567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127</Words>
  <Application>Microsoft Macintosh PowerPoint</Application>
  <PresentationFormat>Présentation à l'écran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L’avis d’hadystance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L’avis d’hadystance</dc:title>
  <dc:creator>Aurélie Hoffmann</dc:creator>
  <cp:lastModifiedBy>Aurélie Hoffmann</cp:lastModifiedBy>
  <cp:revision>2</cp:revision>
  <dcterms:created xsi:type="dcterms:W3CDTF">2019-08-07T16:57:10Z</dcterms:created>
  <dcterms:modified xsi:type="dcterms:W3CDTF">2019-08-07T17:43:56Z</dcterms:modified>
</cp:coreProperties>
</file>