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D4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1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1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754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98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64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61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67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79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89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788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57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357A-5027-D848-BC38-AEF28EFE16A2}" type="datetimeFigureOut">
              <a:rPr lang="fr-FR" smtClean="0"/>
              <a:t>07/04/21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60BA-AE52-F246-86AD-173D32C4163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55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437028" y="4543629"/>
            <a:ext cx="8178331" cy="693983"/>
          </a:xfrm>
          <a:prstGeom prst="round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437028" y="772549"/>
            <a:ext cx="8178331" cy="3142568"/>
          </a:xfrm>
          <a:prstGeom prst="roundRect">
            <a:avLst/>
          </a:prstGeom>
          <a:solidFill>
            <a:srgbClr val="25D41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7237" y="72915"/>
            <a:ext cx="7772400" cy="4339775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fr-FR" sz="2000" b="1" dirty="0" smtClean="0"/>
              <a:t>Protection +++</a:t>
            </a:r>
            <a:r>
              <a:rPr lang="fr-FR" sz="2000" dirty="0" smtClean="0"/>
              <a:t> (tibia, malléole, </a:t>
            </a:r>
            <a:r>
              <a:rPr lang="fr-FR" sz="2000" dirty="0" err="1" smtClean="0"/>
              <a:t>sliders</a:t>
            </a:r>
            <a:r>
              <a:rPr lang="fr-FR" sz="2000" dirty="0" smtClean="0"/>
              <a:t>, renfort talon et pointe de pieds) </a:t>
            </a:r>
            <a:r>
              <a:rPr lang="mr-IN" sz="2000" dirty="0" smtClean="0"/>
              <a:t>–</a:t>
            </a:r>
            <a:r>
              <a:rPr lang="fr-FR" sz="2000" dirty="0" smtClean="0"/>
              <a:t> </a:t>
            </a:r>
            <a:r>
              <a:rPr lang="fr-FR" sz="2000" i="1" dirty="0" smtClean="0"/>
              <a:t>La sécurité avant tout !</a:t>
            </a:r>
            <a:br>
              <a:rPr lang="fr-FR" sz="2000" i="1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Membrane </a:t>
            </a:r>
            <a:r>
              <a:rPr lang="fr-FR" sz="2000" b="1" dirty="0" smtClean="0"/>
              <a:t>étanches</a:t>
            </a:r>
            <a:r>
              <a:rPr lang="fr-FR" sz="2000" b="1" dirty="0"/>
              <a:t> </a:t>
            </a:r>
            <a:r>
              <a:rPr lang="fr-FR" sz="2000" b="1" dirty="0" smtClean="0"/>
              <a:t>et </a:t>
            </a:r>
            <a:r>
              <a:rPr lang="fr-FR" sz="2000" b="1" dirty="0" err="1" smtClean="0"/>
              <a:t>respirante</a:t>
            </a:r>
            <a:r>
              <a:rPr lang="fr-FR" sz="2000" b="1" dirty="0" smtClean="0"/>
              <a:t> </a:t>
            </a:r>
            <a:r>
              <a:rPr lang="fr-FR" sz="2000" dirty="0" smtClean="0"/>
              <a:t>- </a:t>
            </a:r>
            <a:r>
              <a:rPr lang="fr-FR" sz="2000" i="1" dirty="0" smtClean="0"/>
              <a:t>« </a:t>
            </a:r>
            <a:r>
              <a:rPr lang="fr-FR" sz="2000" i="1" dirty="0" err="1" smtClean="0"/>
              <a:t>adios</a:t>
            </a:r>
            <a:r>
              <a:rPr lang="fr-FR" sz="2000" i="1" dirty="0" smtClean="0"/>
              <a:t> » les pieds qui puent !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b="1" dirty="0" smtClean="0"/>
              <a:t>Semelle antidérapante </a:t>
            </a:r>
            <a:r>
              <a:rPr lang="mr-IN" sz="2000" dirty="0" smtClean="0"/>
              <a:t>–</a:t>
            </a:r>
            <a:r>
              <a:rPr lang="fr-FR" sz="2000" dirty="0" smtClean="0"/>
              <a:t> </a:t>
            </a:r>
            <a:r>
              <a:rPr lang="fr-FR" sz="2000" i="1" dirty="0" smtClean="0"/>
              <a:t>Indispensable pour ne pas avoir les pieds qui glissent tout le temps.</a:t>
            </a:r>
            <a:br>
              <a:rPr lang="fr-FR" sz="2000" i="1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Et surtout, </a:t>
            </a:r>
            <a:r>
              <a:rPr lang="fr-FR" sz="2000" b="1" dirty="0" smtClean="0"/>
              <a:t>m</a:t>
            </a:r>
            <a:r>
              <a:rPr lang="fr-FR" sz="2000" b="1" dirty="0" smtClean="0"/>
              <a:t>ême pas froid </a:t>
            </a:r>
            <a:r>
              <a:rPr lang="fr-FR" sz="2000" dirty="0" smtClean="0"/>
              <a:t>! 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607237" y="4648382"/>
            <a:ext cx="6777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+mj-lt"/>
                <a:ea typeface="+mj-ea"/>
                <a:cs typeface="+mj-cs"/>
              </a:rPr>
              <a:t>L’esthétique</a:t>
            </a:r>
            <a:r>
              <a:rPr lang="fr-FR" sz="2000" dirty="0">
                <a:latin typeface="+mj-lt"/>
                <a:ea typeface="+mj-ea"/>
                <a:cs typeface="+mj-cs"/>
              </a:rPr>
              <a:t> </a:t>
            </a:r>
            <a:r>
              <a:rPr lang="mr-IN" sz="2000" dirty="0">
                <a:latin typeface="+mj-lt"/>
                <a:ea typeface="+mj-ea"/>
                <a:cs typeface="+mj-cs"/>
              </a:rPr>
              <a:t>–</a:t>
            </a:r>
            <a:r>
              <a:rPr lang="fr-FR" sz="2000" dirty="0">
                <a:latin typeface="+mj-lt"/>
                <a:ea typeface="+mj-ea"/>
                <a:cs typeface="+mj-cs"/>
              </a:rPr>
              <a:t> </a:t>
            </a:r>
            <a:r>
              <a:rPr lang="fr-FR" sz="2000" i="1" dirty="0" smtClean="0">
                <a:latin typeface="+mj-lt"/>
                <a:ea typeface="+mj-ea"/>
                <a:cs typeface="+mj-cs"/>
              </a:rPr>
              <a:t>Plus d’originalité et de couleur bordel !</a:t>
            </a:r>
            <a:endParaRPr lang="fr-FR" sz="2000" i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8687" y="323051"/>
            <a:ext cx="1571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LES +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798687" y="4068871"/>
            <a:ext cx="1571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LES -</a:t>
            </a:r>
            <a:endParaRPr lang="fr-FR" sz="24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14439" y="6010161"/>
            <a:ext cx="5612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Existe pour Femmes et hommes</a:t>
            </a:r>
          </a:p>
          <a:p>
            <a:r>
              <a:rPr lang="fr-FR" i="1" dirty="0" smtClean="0"/>
              <a:t>Homologuées CE et EPI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6713959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46</Words>
  <Application>Microsoft Macintosh PowerPoint</Application>
  <PresentationFormat>Présentation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Protection +++ (tibia, malléole, sliders, renfort talon et pointe de pieds) – La sécurité avant tout !  Membrane étanches et respirante - « adios » les pieds qui puent !  Semelle antidérapante – Indispensable pour ne pas avoir les pieds qui glissent tout le temps.  Et surtout, même pas froid !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Protection +++ (tibia, malléole, sliders, renfort talon et pointe de pieds) – La sécurité avant tout !  Membrane étanches et respirante - « adios » les pieds qui puent !  Semelle antidérapante – Indispensable pour ne pas avoir les pieds qui glissent tout le temps.  Et surtout, même pas froid ! </dc:title>
  <dc:creator>Aurélie Hoffmann</dc:creator>
  <cp:lastModifiedBy>Aurélie Hoffmann</cp:lastModifiedBy>
  <cp:revision>3</cp:revision>
  <dcterms:created xsi:type="dcterms:W3CDTF">2021-04-07T14:34:03Z</dcterms:created>
  <dcterms:modified xsi:type="dcterms:W3CDTF">2021-04-07T14:50:30Z</dcterms:modified>
</cp:coreProperties>
</file>